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6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1A36-8736-4F5F-BA9D-47E46918763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D520-D43C-437D-985D-32CE3C63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luminated San Francisco City Hall">
            <a:extLst>
              <a:ext uri="{FF2B5EF4-FFF2-40B4-BE49-F238E27FC236}">
                <a16:creationId xmlns:a16="http://schemas.microsoft.com/office/drawing/2014/main" id="{063758EB-3FB6-5622-0F7C-6F27E0D0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1335A-7055-6E57-336E-6129EA4C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/>
              <a:t>LEGISLATIVE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9AAE0-9578-37C2-C26D-CC66DE79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118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123349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6B0CD-FE82-5DA4-1CB6-8D990C782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283" y="707132"/>
            <a:ext cx="5469129" cy="2387600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Legislative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40575-A8FB-C9FB-58F6-1A084232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283" y="3494783"/>
            <a:ext cx="5469127" cy="220115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May 20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– 24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, 2023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Washington, D.C.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9284" y="3209925"/>
            <a:ext cx="102627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71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9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9609D-F4D4-967D-7827-F2E78A23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Capitol Hill Visits</a:t>
            </a:r>
          </a:p>
        </p:txBody>
      </p:sp>
      <p:pic>
        <p:nvPicPr>
          <p:cNvPr id="6" name="Picture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ED49FF5-6114-A46F-AB78-EA599283BB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 b="13397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10" name="Picture 9" descr="A person and person standing in front of a flag&#10;&#10;Description automatically generated">
            <a:extLst>
              <a:ext uri="{FF2B5EF4-FFF2-40B4-BE49-F238E27FC236}">
                <a16:creationId xmlns:a16="http://schemas.microsoft.com/office/drawing/2014/main" id="{B41EB706-81A3-4E18-2E1D-2E81E333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20875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8" name="Picture 7" descr="A group of people standing in front of a door&#10;&#10;Description automatically generated">
            <a:extLst>
              <a:ext uri="{FF2B5EF4-FFF2-40B4-BE49-F238E27FC236}">
                <a16:creationId xmlns:a16="http://schemas.microsoft.com/office/drawing/2014/main" id="{06998DC9-9057-D139-DBEA-7BE177F9B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21457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4D7CA-FB1B-134F-B4F2-319FFDF7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73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8947A-864D-CE20-CB70-940BB1980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SECURITY FAIRNESS ACT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H.R. 82/S. 597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5E70-240C-E7F6-EEBD-7C5CF47A5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Bipartisan Bill introduced by Graves (R-LA) Spanberger (D-VA)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Repeals WEP/GPO (Windfall Elimination Provision/Government Pension Offset)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Eliminates GPO which reduces Social Security benefits for spouses, widows, and widowers who also receive government pension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Eliminates WEP which reduces Social Security benefits for individuals who also receive a pension/disability from an employer that did not withhold Social Security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276 Cosponsors in the House &amp; 44 Cosponsors in the Senate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03697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293C-B38C-9A74-0DB1-6F586A5A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H.R. 82/S. 597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19FF5-3F5D-EE9F-EED3-459689704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WASHINGTON COSPONSORS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214F7-9E39-AB39-6A62-709FBC9E56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Rep. Newhouse (R-WA-4)</a:t>
            </a:r>
          </a:p>
          <a:p>
            <a:r>
              <a:rPr lang="en-US" dirty="0"/>
              <a:t>Rep. Kilmer (D-WA-6)</a:t>
            </a:r>
          </a:p>
          <a:p>
            <a:r>
              <a:rPr lang="en-US" dirty="0"/>
              <a:t>Rep. Larsen (D-WA-2)</a:t>
            </a:r>
          </a:p>
          <a:p>
            <a:r>
              <a:rPr lang="en-US" dirty="0"/>
              <a:t>Rep. Schrier (D-WA-8)</a:t>
            </a:r>
          </a:p>
          <a:p>
            <a:r>
              <a:rPr lang="en-US" dirty="0"/>
              <a:t>Rep. DelBene (D-WA-1)</a:t>
            </a:r>
          </a:p>
          <a:p>
            <a:r>
              <a:rPr lang="en-US" dirty="0"/>
              <a:t>Rep. Strickland (D-WA-10)</a:t>
            </a:r>
          </a:p>
          <a:p>
            <a:r>
              <a:rPr lang="en-US" dirty="0"/>
              <a:t>Rep. Jayapal (D-WA-7)</a:t>
            </a:r>
          </a:p>
          <a:p>
            <a:r>
              <a:rPr lang="en-US" dirty="0"/>
              <a:t>Senator Murray (D)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DC79C-A58E-62FA-8D78-587F9E5C4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 YET A COSPONSOR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94DD7-F22D-82FB-2306-8564D7A6D8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Rep. </a:t>
            </a:r>
            <a:r>
              <a:rPr lang="en-US" dirty="0" err="1"/>
              <a:t>Gluesenkamp</a:t>
            </a:r>
            <a:r>
              <a:rPr lang="en-US" dirty="0"/>
              <a:t> Perez (D-WA-3)</a:t>
            </a:r>
          </a:p>
          <a:p>
            <a:r>
              <a:rPr lang="en-US" dirty="0"/>
              <a:t>Rep. McMorris Rodgers (R-WA-5)</a:t>
            </a:r>
          </a:p>
          <a:p>
            <a:r>
              <a:rPr lang="en-US" dirty="0"/>
              <a:t>Rep Smith (D-WA-9)</a:t>
            </a:r>
          </a:p>
          <a:p>
            <a:r>
              <a:rPr lang="en-US" dirty="0"/>
              <a:t>Senator Cantwell (D)</a:t>
            </a:r>
          </a:p>
        </p:txBody>
      </p:sp>
    </p:spTree>
    <p:extLst>
      <p:ext uri="{BB962C8B-B14F-4D97-AF65-F5344CB8AC3E}">
        <p14:creationId xmlns:p14="http://schemas.microsoft.com/office/powerpoint/2010/main" val="450108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B8984-58F1-61A3-2521-01F0E838A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USPS Shipping Equity Act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H.R. 3721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9C80D-64F5-778D-A2DD-B656E4825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Bipartisan Bill introduced by Newhouse (R-WA) Wexton (D-VA)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Allows Alcoholic beverages to be considered mailable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Revenue generator - $180 Million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Allows licensed producers and retailers to ship directly to consumers over the age of 21, in compliance with state and local laws at the delivery location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USPS already has Adult Signature service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Fairness issue (UPS &amp; FedEx deliver already)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Introduced on May 25, 2023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/>
              <a:t>10 Cosponsors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0294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712B7-82D1-2D18-9D95-9450E779B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Federal Retirement Fairness Act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94012-3421-082F-1CCC-A6362D42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117</a:t>
            </a:r>
            <a:r>
              <a:rPr lang="en-US" sz="2000" baseline="30000"/>
              <a:t>th</a:t>
            </a:r>
            <a:r>
              <a:rPr lang="en-US" sz="2000"/>
              <a:t> Congress: Bipartisan Bill introduced by Kilmer (D-WA) and Cole  (R-OK)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Known as the “Buy-Back bill”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Allows the opportunity “buy back” time as a non-career employee and be credited with all years of service upon retirement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Until 1989, RCAs were able to make “catch up” retirement contributions to allow for an on-time retirement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RCA retention rate is extremely low which results in the Postal Service spending millions of dollars for training/hiring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Retention of RCAs would benefit the USPS by reducing overtime payments attributed to the lack of RCAs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/>
              <a:t>Creates an incentive for RCAs to continue their career with the USPS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89155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03F52-8660-7C62-F033-BA05A6699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5367337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Congressional District 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0113F-3A0F-C3D3-B523-14DA832D7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367337" cy="1655762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the united states&#10;&#10;Description automatically generated with medium confidence">
            <a:extLst>
              <a:ext uri="{FF2B5EF4-FFF2-40B4-BE49-F238E27FC236}">
                <a16:creationId xmlns:a16="http://schemas.microsoft.com/office/drawing/2014/main" id="{F57216D5-ABD5-142D-DB77-402F99E02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76" y="1520308"/>
            <a:ext cx="4806120" cy="37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0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97A43-AE82-BFF2-2813-48B5BDBF7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283" y="707132"/>
            <a:ext cx="5469129" cy="2387600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2024 Legislative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0EA3A-BD58-DDB6-789E-56D415E41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283" y="3494783"/>
            <a:ext cx="5469127" cy="2201159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April 27 – May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9284" y="3209925"/>
            <a:ext cx="102627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8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414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LEGISLATIVE</vt:lpstr>
      <vt:lpstr>Legislative Seminar</vt:lpstr>
      <vt:lpstr>Capitol Hill Visits</vt:lpstr>
      <vt:lpstr>SOCIAL SECURITY FAIRNESS ACT H.R. 82/S. 597</vt:lpstr>
      <vt:lpstr>H.R. 82/S. 597</vt:lpstr>
      <vt:lpstr>USPS Shipping Equity Act H.R. 3721</vt:lpstr>
      <vt:lpstr>Federal Retirement Fairness Act</vt:lpstr>
      <vt:lpstr>Congressional District Map</vt:lpstr>
      <vt:lpstr>2024 Legislative Seminar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</dc:title>
  <dc:creator>Alicia Peterson</dc:creator>
  <cp:lastModifiedBy>Isabella Lopez</cp:lastModifiedBy>
  <cp:revision>1</cp:revision>
  <dcterms:created xsi:type="dcterms:W3CDTF">2023-05-29T20:34:10Z</dcterms:created>
  <dcterms:modified xsi:type="dcterms:W3CDTF">2023-06-25T03:34:41Z</dcterms:modified>
</cp:coreProperties>
</file>